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Maven Pro" panose="020B0604020202020204" charset="0"/>
      <p:regular r:id="rId20"/>
      <p:bold r:id="rId21"/>
    </p:embeddedFont>
    <p:embeddedFont>
      <p:font typeface="Nuni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45bc86c96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45bc86c96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45bc86c96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45bc86c96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45bc86b5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45bc86b5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45bc86b5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45bc86b5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45bc86b5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45bc86b5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45bc86b5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45bc86b5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45bc86b53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45bc86b53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45bc86b5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45bc86b5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45bc86b5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45bc86b53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45bc86c9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45bc86c9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45bc86c9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45bc86c96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45bc86b53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45bc86b53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45bc86b53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45bc86b53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45bc86b53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45bc86b53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45bc86c9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45bc86c9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67650" y="182750"/>
            <a:ext cx="90087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Car Braking System 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257600" y="1718875"/>
            <a:ext cx="8098200" cy="6954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ECEN 5623 - Real Time Embedded Systems</a:t>
            </a:r>
            <a:r>
              <a:rPr lang="en" sz="2100" b="1"/>
              <a:t> </a:t>
            </a:r>
            <a:endParaRPr sz="2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Under : Professor Timothy Scherr</a:t>
            </a:r>
            <a:endParaRPr sz="2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FFFFFF"/>
              </a:solidFill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</a:rPr>
              <a:t>Project Members:</a:t>
            </a:r>
            <a:endParaRPr sz="2100" b="1">
              <a:solidFill>
                <a:srgbClr val="FFFFFF"/>
              </a:solidFill>
            </a:endParaRPr>
          </a:p>
          <a:p>
            <a:pPr marL="3200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Aaksha Jaywant</a:t>
            </a:r>
            <a:endParaRPr sz="2100"/>
          </a:p>
          <a:p>
            <a:pPr marL="3200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Atharv Desai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Haar Cascade Classifier Features used in the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/>
              <a:t>cascade.detectMultiScale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to detect images of different sizes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/>
              <a:t>cascade.load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to load xml classifier files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 stopsign Haar19stages.xml file     used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SoftPWM &amp; WiringPi Library for GPIO Configuration on Raspberry Pi 3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/>
              <a:t>softPWMCreate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/>
              <a:t>softPWMWrite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/>
              <a:t>DigitalWrite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>
            <a:spLocks noGrp="1"/>
          </p:cNvSpPr>
          <p:nvPr>
            <p:ph type="title"/>
          </p:nvPr>
        </p:nvSpPr>
        <p:spPr>
          <a:xfrm>
            <a:off x="594575" y="598575"/>
            <a:ext cx="8143800" cy="11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REQUIREMENTS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-WCET, Period &amp; Deadline</a:t>
            </a:r>
            <a:endParaRPr/>
          </a:p>
        </p:txBody>
      </p:sp>
      <p:pic>
        <p:nvPicPr>
          <p:cNvPr id="344" name="Google Shape;3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25" y="2326825"/>
            <a:ext cx="8419424" cy="15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REQUIREMENTS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WCET ANALYSIS</a:t>
            </a:r>
            <a:endParaRPr/>
          </a:p>
        </p:txBody>
      </p:sp>
      <p:sp>
        <p:nvSpPr>
          <p:cNvPr id="350" name="Google Shape;350;p25"/>
          <p:cNvSpPr txBox="1">
            <a:spLocks noGrp="1"/>
          </p:cNvSpPr>
          <p:nvPr>
            <p:ph type="body" idx="1"/>
          </p:nvPr>
        </p:nvSpPr>
        <p:spPr>
          <a:xfrm>
            <a:off x="961950" y="1990050"/>
            <a:ext cx="73722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 b="1"/>
              <a:t>The WCET of the Motor task was around 0.95ms since it involves setting of GPIO pins which were configured using WiringPi API library.</a:t>
            </a:r>
            <a:endParaRPr b="1"/>
          </a:p>
          <a:p>
            <a:pPr marL="28575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40005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arenR"/>
            </a:pPr>
            <a:r>
              <a:rPr lang="en" b="1"/>
              <a:t>The WCET of the Object Detection Task was around 180ms since it involves continuous video capture. 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 txBox="1">
            <a:spLocks noGrp="1"/>
          </p:cNvSpPr>
          <p:nvPr>
            <p:ph type="title"/>
          </p:nvPr>
        </p:nvSpPr>
        <p:spPr>
          <a:xfrm>
            <a:off x="1056750" y="122475"/>
            <a:ext cx="7030500" cy="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CHEDDAR ANALYSIS</a:t>
            </a:r>
            <a:endParaRPr/>
          </a:p>
        </p:txBody>
      </p:sp>
      <p:pic>
        <p:nvPicPr>
          <p:cNvPr id="356" name="Google Shape;3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8575"/>
            <a:ext cx="8839200" cy="43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7275"/>
            <a:ext cx="8839200" cy="30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7"/>
          <p:cNvSpPr txBox="1">
            <a:spLocks noGrp="1"/>
          </p:cNvSpPr>
          <p:nvPr>
            <p:ph type="title"/>
          </p:nvPr>
        </p:nvSpPr>
        <p:spPr>
          <a:xfrm>
            <a:off x="1160950" y="398000"/>
            <a:ext cx="6926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CHEDDAR ANALYSIS CONTD.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8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3FE0-9B48-41FB-A3DA-39F739F4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55236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Behind the Project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853475" y="3658200"/>
            <a:ext cx="7686000" cy="14853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Tesla Car Accident due to</a:t>
            </a:r>
            <a:r>
              <a:rPr lang="en" sz="2100">
                <a:solidFill>
                  <a:srgbClr val="000000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 autopilot mode on Highway 101</a:t>
            </a:r>
            <a:endParaRPr sz="2100">
              <a:solidFill>
                <a:srgbClr val="000000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000000"/>
                </a:solidFill>
                <a:highlight>
                  <a:srgbClr val="FEFEFE"/>
                </a:highlight>
                <a:latin typeface="Arial"/>
                <a:ea typeface="Arial"/>
                <a:cs typeface="Arial"/>
                <a:sym typeface="Arial"/>
              </a:rPr>
              <a:t>Aim : To augment the Reliability of the Autonomous Car Braking System</a:t>
            </a:r>
            <a:endParaRPr sz="2100">
              <a:solidFill>
                <a:srgbClr val="000000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l="-1990" t="-7760" r="1989" b="7760"/>
          <a:stretch/>
        </p:blipFill>
        <p:spPr>
          <a:xfrm>
            <a:off x="2065575" y="1097096"/>
            <a:ext cx="4606300" cy="21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/>
        </p:nvSpPr>
        <p:spPr>
          <a:xfrm>
            <a:off x="535775" y="137775"/>
            <a:ext cx="7712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PROJECT REQUIREMENTS : HARDWARE</a:t>
            </a: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AutoNum type="arabicParenR"/>
            </a:pPr>
            <a:r>
              <a:rPr lang="en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Raspberry Pi 3</a:t>
            </a: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AutoNum type="arabicParenR"/>
            </a:pPr>
            <a:r>
              <a:rPr lang="en"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Raspberry Pi Camera </a:t>
            </a:r>
            <a:endParaRPr sz="28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070073" y="790552"/>
            <a:ext cx="2673349" cy="16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426" y="2832000"/>
            <a:ext cx="2204351" cy="18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288400" y="413325"/>
            <a:ext cx="8046000" cy="41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Maven Pro"/>
                <a:ea typeface="Maven Pro"/>
                <a:cs typeface="Maven Pro"/>
                <a:sym typeface="Maven Pro"/>
              </a:rPr>
              <a:t>3) Motor Driver TB6612FNG </a:t>
            </a:r>
            <a:endParaRPr sz="28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8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800" b="1" dirty="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 b="1" dirty="0">
                <a:latin typeface="Maven Pro"/>
                <a:ea typeface="Maven Pro"/>
                <a:cs typeface="Maven Pro"/>
                <a:sym typeface="Maven Pro"/>
              </a:rPr>
              <a:t>4) DC Motor   </a:t>
            </a:r>
            <a:endParaRPr sz="2800" b="1" dirty="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075" y="214325"/>
            <a:ext cx="2851975" cy="21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152" y="2638750"/>
            <a:ext cx="2747832" cy="23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982350" y="306150"/>
            <a:ext cx="7802100" cy="4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Maven Pro"/>
                <a:ea typeface="Maven Pro"/>
                <a:cs typeface="Maven Pro"/>
                <a:sym typeface="Maven Pro"/>
              </a:rPr>
              <a:t>PROJECT REQUIREMENTS : SOFTWARE</a:t>
            </a:r>
            <a:endParaRPr sz="2800" b="1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AutoNum type="arabicParenR"/>
            </a:pPr>
            <a:r>
              <a:rPr lang="en" sz="2800" b="1">
                <a:latin typeface="Maven Pro"/>
                <a:ea typeface="Maven Pro"/>
                <a:cs typeface="Maven Pro"/>
                <a:sym typeface="Maven Pro"/>
              </a:rPr>
              <a:t>Open CV Library for Image processing</a:t>
            </a:r>
            <a:endParaRPr sz="2800" b="1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AutoNum type="arabicParenR"/>
            </a:pPr>
            <a:r>
              <a:rPr lang="en" sz="2800" b="1">
                <a:latin typeface="Maven Pro"/>
                <a:ea typeface="Maven Pro"/>
                <a:cs typeface="Maven Pro"/>
                <a:sym typeface="Maven Pro"/>
              </a:rPr>
              <a:t>Wiring Pi Library for enabling GPIO</a:t>
            </a:r>
            <a:endParaRPr sz="2800" b="1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AutoNum type="arabicParenR"/>
            </a:pPr>
            <a:r>
              <a:rPr lang="en" sz="2800" b="1">
                <a:latin typeface="Maven Pro"/>
                <a:ea typeface="Maven Pro"/>
                <a:cs typeface="Maven Pro"/>
                <a:sym typeface="Maven Pro"/>
              </a:rPr>
              <a:t>RaspiCam for C++ functions to operate Raspberry Pi camera</a:t>
            </a:r>
            <a:endParaRPr sz="2800" b="1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ven Pro"/>
              <a:buAutoNum type="arabicParenR"/>
            </a:pPr>
            <a:r>
              <a:rPr lang="en" sz="2800" b="1">
                <a:latin typeface="Maven Pro"/>
                <a:ea typeface="Maven Pro"/>
                <a:cs typeface="Maven Pro"/>
                <a:sym typeface="Maven Pro"/>
              </a:rPr>
              <a:t>SSH Remote Login to Raspberry Pi</a:t>
            </a:r>
            <a:endParaRPr sz="2800" b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1303800" y="244925"/>
            <a:ext cx="7030500" cy="9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-BLOCK DIAGRAM</a:t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5" y="1209425"/>
            <a:ext cx="8709675" cy="38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title"/>
          </p:nvPr>
        </p:nvSpPr>
        <p:spPr>
          <a:xfrm>
            <a:off x="1084425" y="321475"/>
            <a:ext cx="7249800" cy="10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CONDITIONAL FLOW OF THE PROJECT</a:t>
            </a:r>
            <a:endParaRPr/>
          </a:p>
        </p:txBody>
      </p:sp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0275"/>
            <a:ext cx="8417652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title"/>
          </p:nvPr>
        </p:nvSpPr>
        <p:spPr>
          <a:xfrm>
            <a:off x="1303800" y="199000"/>
            <a:ext cx="7030500" cy="10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SEQUENCE DIAGRAM</a:t>
            </a:r>
            <a:endParaRPr/>
          </a:p>
        </p:txBody>
      </p:sp>
      <p:pic>
        <p:nvPicPr>
          <p:cNvPr id="322" name="Google Shape;3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5300"/>
            <a:ext cx="8830974" cy="373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>
            <a:spLocks noGrp="1"/>
          </p:cNvSpPr>
          <p:nvPr>
            <p:ph type="title"/>
          </p:nvPr>
        </p:nvSpPr>
        <p:spPr>
          <a:xfrm>
            <a:off x="1303800" y="1699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using Haar Cascade Classifier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/>
              <a:t>Based on Input Positive and negative Images, the classifier is trained 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"/>
              <a:t>Haar Features used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extract features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images</a:t>
            </a:r>
            <a:endParaRPr/>
          </a:p>
        </p:txBody>
      </p:sp>
      <p:pic>
        <p:nvPicPr>
          <p:cNvPr id="328" name="Google Shape;3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775" y="2641475"/>
            <a:ext cx="2998600" cy="22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252</Words>
  <Application>Microsoft Office PowerPoint</Application>
  <PresentationFormat>On-screen Show (16:9)</PresentationFormat>
  <Paragraphs>67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Maven Pro</vt:lpstr>
      <vt:lpstr>Nunito</vt:lpstr>
      <vt:lpstr>Momentum</vt:lpstr>
      <vt:lpstr>Autonomous Car Braking System </vt:lpstr>
      <vt:lpstr>Motivation Behind the Project</vt:lpstr>
      <vt:lpstr>PowerPoint Presentation</vt:lpstr>
      <vt:lpstr>PowerPoint Presentation</vt:lpstr>
      <vt:lpstr>PowerPoint Presentation</vt:lpstr>
      <vt:lpstr>FUNCTIONAL REQUIREMENTS -BLOCK DIAGRAM</vt:lpstr>
      <vt:lpstr>FUNCTIONAL REQUIREMENTS CONDITIONAL FLOW OF THE PROJECT</vt:lpstr>
      <vt:lpstr>FUNCTIONAL REQUIREMENTS SEQUENCE DIAGRAM</vt:lpstr>
      <vt:lpstr>Object Detection using Haar Cascade Classifier  Based on Input Positive and negative Images, the classifier is trained  Haar Features used to extract features  from images</vt:lpstr>
      <vt:lpstr>Haar Cascade Classifier Features used in the Implementation  cascade.detectMultiScale → to detect images of different sizes cascade.load → to load xml classifier files →  stopsign Haar19stages.xml file     used</vt:lpstr>
      <vt:lpstr>SoftPWM &amp; WiringPi Library for GPIO Configuration on Raspberry Pi 3    softPWMCreate softPWMWrite DigitalWrite  </vt:lpstr>
      <vt:lpstr>REAL-TIME REQUIREMENTS -WCET, Period &amp; Deadline</vt:lpstr>
      <vt:lpstr>REAL-TIME REQUIREMENTS WCET ANALYSIS</vt:lpstr>
      <vt:lpstr>CHEDDAR ANALYSIS</vt:lpstr>
      <vt:lpstr>CHEDDAR ANALYSIS CONTD.</vt:lpstr>
      <vt:lpstr>PowerPoint Presentation</vt:lpstr>
      <vt:lpstr>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Car Braking System</dc:title>
  <dc:creator>Atharv Desai</dc:creator>
  <cp:lastModifiedBy>Atharv Desai</cp:lastModifiedBy>
  <cp:revision>2</cp:revision>
  <dcterms:modified xsi:type="dcterms:W3CDTF">2020-05-03T05:51:00Z</dcterms:modified>
</cp:coreProperties>
</file>